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 /><Relationship Id="rId24" Type="http://schemas.openxmlformats.org/officeDocument/2006/relationships/tableStyles" Target="tableStyles.xml" /><Relationship Id="rId2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elfoli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el und vertikaler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kaler Titel u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el und Inhal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Abschnitts- überschrif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Zwei Inhalt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Vergleich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8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Nur Titel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Le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3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Inhalt mit Überschrif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Bild mit Überschrif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pPr>
              <a:defRPr/>
            </a:pPr>
            <a:fld id="{2625E8F8-0EDB-4BAB-8458-47187E527BE2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pPr>
              <a:defRPr/>
            </a:pPr>
            <a:fld id="{8E8EBE40-3D44-4721-9FB1-77FFC7F96FEA}" type="slidenum">
              <a:rPr lang="de-DE"/>
              <a:t/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" name="Group 9" hidden="0"/>
          <p:cNvGrpSpPr>
            <a:grpSpLocks noChangeAspect="1" noGrp="1" noMove="1" noResize="1" noRot="1" noUngrp="1"/>
          </p:cNvGrpSpPr>
          <p:nvPr isPhoto="0" userDrawn="0"/>
        </p:nvGrpSpPr>
        <p:grpSpPr bwMode="auto">
          <a:xfrm>
            <a:off x="5171844" y="-4329"/>
            <a:ext cx="7020156" cy="6869586"/>
            <a:chOff x="5171844" y="-11586"/>
            <a:chExt cx="7020156" cy="6869586"/>
          </a:xfrm>
        </p:grpSpPr>
        <p:sp>
          <p:nvSpPr>
            <p:cNvPr id="12" name="Rectangle 11" hidden="0"/>
            <p:cNvSpPr/>
            <p:nvPr isPhoto="0" userDrawn="0"/>
          </p:nvSpPr>
          <p:spPr bwMode="auto">
            <a:xfrm rot="10800000">
              <a:off x="6351336" y="876304"/>
              <a:ext cx="5840664" cy="5981696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endParaRPr lang="en-US"/>
            </a:p>
          </p:txBody>
        </p:sp>
        <p:sp>
          <p:nvSpPr>
            <p:cNvPr id="13" name="Rectangle 12" hidden="0"/>
            <p:cNvSpPr/>
            <p:nvPr isPhoto="0" userDrawn="0"/>
          </p:nvSpPr>
          <p:spPr bwMode="auto">
            <a:xfrm>
              <a:off x="5171844" y="-11586"/>
              <a:ext cx="5171848" cy="6869586"/>
            </a:xfrm>
            <a:prstGeom prst="rect">
              <a:avLst/>
            </a:prstGeom>
            <a:gradFill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itel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88028" y="3609906"/>
            <a:ext cx="4987793" cy="21351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defRPr/>
            </a:pPr>
            <a:r>
              <a:rPr lang="en-US" sz="3400"/>
              <a:t>Zwei</a:t>
            </a:r>
            <a:r>
              <a:rPr lang="en-US" sz="3400"/>
              <a:t> Frauen </a:t>
            </a:r>
            <a:br>
              <a:rPr lang="en-US" sz="3400"/>
            </a:br>
            <a:r>
              <a:rPr lang="en-US" sz="3400"/>
              <a:t>aus</a:t>
            </a:r>
            <a:r>
              <a:rPr lang="en-US" sz="3400"/>
              <a:t> der </a:t>
            </a:r>
            <a:r>
              <a:rPr lang="en-US" sz="3400"/>
              <a:t>Gehörlosenschule</a:t>
            </a:r>
            <a:br>
              <a:rPr lang="en-US" sz="3400"/>
            </a:br>
            <a:r>
              <a:rPr lang="en-US" sz="3400"/>
              <a:t>in </a:t>
            </a:r>
            <a:r>
              <a:rPr lang="en-US" sz="3400"/>
              <a:t>Tansania</a:t>
            </a:r>
            <a:br>
              <a:rPr lang="en-US" sz="3400"/>
            </a:br>
            <a:br>
              <a:rPr lang="en-US" sz="3400"/>
            </a:br>
            <a:r>
              <a:rPr lang="en-US" sz="3400"/>
              <a:t>haben</a:t>
            </a:r>
            <a:r>
              <a:rPr lang="en-US" sz="3400"/>
              <a:t> </a:t>
            </a:r>
            <a:r>
              <a:rPr lang="en-US" sz="3400"/>
              <a:t>uns</a:t>
            </a:r>
            <a:r>
              <a:rPr lang="en-US" sz="3400"/>
              <a:t> in Deutschland </a:t>
            </a:r>
            <a:r>
              <a:rPr lang="en-US" sz="3400"/>
              <a:t>besucht</a:t>
            </a:r>
            <a:br>
              <a:rPr lang="en-US" sz="3400"/>
            </a:br>
            <a:br>
              <a:rPr lang="en-US" sz="3400"/>
            </a:br>
            <a:r>
              <a:rPr lang="en-US" sz="3400"/>
              <a:t>und </a:t>
            </a:r>
            <a:r>
              <a:rPr lang="en-US" sz="3400"/>
              <a:t>viele</a:t>
            </a:r>
            <a:r>
              <a:rPr lang="en-US" sz="3400"/>
              <a:t> </a:t>
            </a:r>
            <a:r>
              <a:rPr lang="en-US" sz="3400"/>
              <a:t>Fotos</a:t>
            </a:r>
            <a:r>
              <a:rPr lang="en-US" sz="3400"/>
              <a:t> </a:t>
            </a:r>
            <a:r>
              <a:rPr lang="en-US" sz="3400"/>
              <a:t>gezeigt</a:t>
            </a:r>
            <a:endParaRPr lang="en-US" sz="3400"/>
          </a:p>
        </p:txBody>
      </p:sp>
      <p:pic>
        <p:nvPicPr>
          <p:cNvPr id="5" name="Inhaltsplatzhalter 4" descr="Ein Bild, das draußen, Himmel, Pflanze, Baum enthält.&#10;&#10;Automatisch generierte Beschreibu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0" r="435" b="-3"/>
          <a:stretch/>
        </p:blipFill>
        <p:spPr bwMode="auto">
          <a:xfrm rot="5400000">
            <a:off x="-2200074" y="-513922"/>
            <a:ext cx="8409214" cy="6334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0803"/>
    </mc:Choice>
    <mc:Fallback>
      <p:transition advClick="1" advTm="108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Picture 8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4765" r="0" b="2024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7925"/>
    </mc:Choice>
    <mc:Fallback>
      <p:transition advClick="1" advTm="792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Content Placeholder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7471" r="0" b="82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8660"/>
    </mc:Choice>
    <mc:Fallback>
      <p:transition advClick="1" advTm="86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nhaltsplatzhalter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3566176" y="-274298"/>
            <a:ext cx="5349223" cy="71322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6999"/>
    </mc:Choice>
    <mc:Fallback>
      <p:transition advClick="1" advTm="699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Picture 1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16320" r="0" b="869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9360"/>
    </mc:Choice>
    <mc:Fallback>
      <p:transition advClick="1" advTm="936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nhaltsplatzhalter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148444" y="0"/>
            <a:ext cx="9383485" cy="7037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5868"/>
    </mc:Choice>
    <mc:Fallback>
      <p:transition advClick="1" advTm="586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Picture 2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15746" r="0" b="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5616"/>
    </mc:Choice>
    <mc:Fallback>
      <p:transition advClick="1" advTm="561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auto"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olor Cover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auto"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olor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9" descr="Ein Bild, das Nutztiere, Gebäude, Scheune, Vieh enthält.&#10;&#10;Automatisch generierte Beschreibu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10825" r="-1" b="13903"/>
          <a:stretch/>
        </p:blipFill>
        <p:spPr bwMode="auto">
          <a:xfrm>
            <a:off x="-3049" y="10"/>
            <a:ext cx="12188952" cy="6857990"/>
          </a:xfrm>
          <a:prstGeom prst="rect">
            <a:avLst/>
          </a:prstGeom>
        </p:spPr>
      </p:pic>
      <p:grpSp>
        <p:nvGrpSpPr>
          <p:cNvPr id="15" name="Group 14" hidden="0"/>
          <p:cNvGrpSpPr>
            <a:grpSpLocks noChangeAspect="1" noGrp="1" noMove="1" noResize="1" noRot="1" noUngrp="1"/>
          </p:cNvGrpSpPr>
          <p:nvPr isPhoto="0" userDrawn="0"/>
        </p:nvGrpSpPr>
        <p:grpSpPr bwMode="auto"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 hidden="0"/>
            <p:cNvSpPr/>
            <p:nvPr isPhoto="0" userDrawn="0"/>
          </p:nvSpPr>
          <p:spPr bwMode="auto">
            <a:xfrm>
              <a:off x="26122" y="6015668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 fill="norm" stroke="1" extrusionOk="0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: Shape 16" hidden="0"/>
            <p:cNvSpPr/>
            <p:nvPr isPhoto="0" userDrawn="0"/>
          </p:nvSpPr>
          <p:spPr bwMode="auto"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 fill="norm" stroke="1" extrusionOk="0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: Shape 17" hidden="0"/>
            <p:cNvSpPr/>
            <p:nvPr isPhoto="0" userDrawn="0"/>
          </p:nvSpPr>
          <p:spPr bwMode="auto"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 fill="norm" stroke="1" extrusionOk="0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: Shape 18" hidden="0"/>
            <p:cNvSpPr/>
            <p:nvPr isPhoto="0" userDrawn="0"/>
          </p:nvSpPr>
          <p:spPr bwMode="auto"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 fill="norm" stroke="1" extrusionOk="0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20" name="Freeform: Shape 19" hidden="0"/>
            <p:cNvSpPr/>
            <p:nvPr isPhoto="0" userDrawn="0"/>
          </p:nvSpPr>
          <p:spPr bwMode="auto"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 fill="norm" stroke="1" extrusionOk="0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: Shape 20" hidden="0"/>
            <p:cNvSpPr/>
            <p:nvPr isPhoto="0" userDrawn="0"/>
          </p:nvSpPr>
          <p:spPr bwMode="auto"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 fill="norm" stroke="1" extrusionOk="0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22" name="Freeform: Shape 21" hidden="0"/>
            <p:cNvSpPr/>
            <p:nvPr isPhoto="0" userDrawn="0"/>
          </p:nvSpPr>
          <p:spPr bwMode="auto"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 fill="norm" stroke="1" extrusionOk="0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extfeld 1" hidden="0"/>
          <p:cNvSpPr txBox="1"/>
          <p:nvPr isPhoto="0" userDrawn="0"/>
        </p:nvSpPr>
        <p:spPr bwMode="auto">
          <a:xfrm>
            <a:off x="473529" y="5110843"/>
            <a:ext cx="4669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 b="1">
                <a:solidFill>
                  <a:schemeClr val="bg1"/>
                </a:solidFill>
              </a:rPr>
              <a:t>Kuh für Milch für die Kinder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7329"/>
    </mc:Choice>
    <mc:Fallback>
      <p:transition advClick="1" advTm="732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auto"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olor Cover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auto"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olor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10" descr="Ein Bild, das draußen, Säugetier, Gelände, Baum enthält.&#10;&#10;Automatisch generierte Beschreibu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0" r="-1" b="24980"/>
          <a:stretch/>
        </p:blipFill>
        <p:spPr bwMode="auto">
          <a:xfrm>
            <a:off x="-3049" y="10"/>
            <a:ext cx="12188952" cy="6857990"/>
          </a:xfrm>
          <a:prstGeom prst="rect">
            <a:avLst/>
          </a:prstGeom>
        </p:spPr>
      </p:pic>
      <p:grpSp>
        <p:nvGrpSpPr>
          <p:cNvPr id="15" name="Group 14" hidden="0"/>
          <p:cNvGrpSpPr>
            <a:grpSpLocks noChangeAspect="1" noGrp="1" noMove="1" noResize="1" noRot="1" noUngrp="1"/>
          </p:cNvGrpSpPr>
          <p:nvPr isPhoto="0" userDrawn="0"/>
        </p:nvGrpSpPr>
        <p:grpSpPr bwMode="auto"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 hidden="0"/>
            <p:cNvSpPr/>
            <p:nvPr isPhoto="0" userDrawn="0"/>
          </p:nvSpPr>
          <p:spPr bwMode="auto">
            <a:xfrm>
              <a:off x="26122" y="6015668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 fill="norm" stroke="1" extrusionOk="0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: Shape 16" hidden="0"/>
            <p:cNvSpPr/>
            <p:nvPr isPhoto="0" userDrawn="0"/>
          </p:nvSpPr>
          <p:spPr bwMode="auto"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 fill="norm" stroke="1" extrusionOk="0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: Shape 17" hidden="0"/>
            <p:cNvSpPr/>
            <p:nvPr isPhoto="0" userDrawn="0"/>
          </p:nvSpPr>
          <p:spPr bwMode="auto"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 fill="norm" stroke="1" extrusionOk="0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: Shape 18" hidden="0"/>
            <p:cNvSpPr/>
            <p:nvPr isPhoto="0" userDrawn="0"/>
          </p:nvSpPr>
          <p:spPr bwMode="auto"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 fill="norm" stroke="1" extrusionOk="0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20" name="Freeform: Shape 19" hidden="0"/>
            <p:cNvSpPr/>
            <p:nvPr isPhoto="0" userDrawn="0"/>
          </p:nvSpPr>
          <p:spPr bwMode="auto"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 fill="norm" stroke="1" extrusionOk="0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: Shape 20" hidden="0"/>
            <p:cNvSpPr/>
            <p:nvPr isPhoto="0" userDrawn="0"/>
          </p:nvSpPr>
          <p:spPr bwMode="auto"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 fill="norm" stroke="1" extrusionOk="0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22" name="Freeform: Shape 21" hidden="0"/>
            <p:cNvSpPr/>
            <p:nvPr isPhoto="0" userDrawn="0"/>
          </p:nvSpPr>
          <p:spPr bwMode="auto"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 fill="norm" stroke="1" extrusionOk="0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extfeld 1" hidden="0"/>
          <p:cNvSpPr txBox="1"/>
          <p:nvPr isPhoto="0" userDrawn="0"/>
        </p:nvSpPr>
        <p:spPr bwMode="auto">
          <a:xfrm>
            <a:off x="2146246" y="5892997"/>
            <a:ext cx="9565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3200" b="1">
                <a:solidFill>
                  <a:schemeClr val="bg1"/>
                </a:solidFill>
              </a:rPr>
              <a:t>Schafe werden verkauft </a:t>
            </a:r>
            <a:r>
              <a:rPr lang="de-DE" sz="3200" b="1">
                <a:solidFill>
                  <a:schemeClr val="bg1"/>
                </a:solidFill>
              </a:rPr>
              <a:t>wenn erwachsen </a:t>
            </a:r>
            <a:endParaRPr lang="de-DE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0340"/>
    </mc:Choice>
    <mc:Fallback>
      <p:transition advClick="1" advTm="1034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71500" y="365125"/>
            <a:ext cx="2955471" cy="5807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3200"/>
              <a:t>Gebärden-</a:t>
            </a:r>
            <a:br>
              <a:rPr lang="de-DE" sz="3200"/>
            </a:br>
            <a:r>
              <a:rPr lang="de-DE" sz="3200"/>
              <a:t>sprachkurs</a:t>
            </a:r>
            <a:r>
              <a:rPr lang="de-DE" sz="3200"/>
              <a:t> für Lehrer</a:t>
            </a:r>
            <a:br>
              <a:rPr lang="de-DE" sz="3200"/>
            </a:br>
            <a:r>
              <a:rPr lang="de-DE" sz="3200"/>
              <a:t>und </a:t>
            </a:r>
            <a:br>
              <a:rPr lang="de-DE" sz="3200"/>
            </a:br>
            <a:r>
              <a:rPr lang="de-DE" sz="3200"/>
              <a:t>Mitarbeiter</a:t>
            </a:r>
            <a:endParaRPr/>
          </a:p>
        </p:txBody>
      </p:sp>
      <p:pic>
        <p:nvPicPr>
          <p:cNvPr id="4" name="Inhaltsplatzhalter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3701293" y="440872"/>
            <a:ext cx="7974693" cy="5981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7453"/>
    </mc:Choice>
    <mc:Fallback>
      <p:transition advClick="1" advTm="745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Picture 7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5117" r="0" b="1989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5909"/>
    </mc:Choice>
    <mc:Fallback>
      <p:transition advClick="1" advTm="59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88028" y="1536179"/>
            <a:ext cx="4987793" cy="21351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defRPr/>
            </a:pPr>
            <a:r>
              <a:rPr lang="en-US" sz="3400">
                <a:solidFill>
                  <a:srgbClr val="FF0000"/>
                </a:solidFill>
              </a:rPr>
              <a:t>Navotha</a:t>
            </a:r>
            <a:r>
              <a:rPr lang="en-US" sz="3400">
                <a:solidFill>
                  <a:srgbClr val="FF0000"/>
                </a:solidFill>
              </a:rPr>
              <a:t> Malaki </a:t>
            </a:r>
            <a:r>
              <a:rPr lang="en-US" sz="3200">
                <a:solidFill>
                  <a:srgbClr val="FFFFFF"/>
                </a:solidFill>
              </a:rPr>
              <a:t>(</a:t>
            </a:r>
            <a:r>
              <a:rPr lang="en-US" sz="3200">
                <a:solidFill>
                  <a:srgbClr val="FFFFFF"/>
                </a:solidFill>
              </a:rPr>
              <a:t>rechts</a:t>
            </a:r>
            <a:r>
              <a:rPr lang="en-US" sz="3200">
                <a:solidFill>
                  <a:srgbClr val="FFFFFF"/>
                </a:solidFill>
              </a:rPr>
              <a:t> </a:t>
            </a:r>
            <a:r>
              <a:rPr lang="en-US" sz="3200">
                <a:solidFill>
                  <a:srgbClr val="FFFFFF"/>
                </a:solidFill>
              </a:rPr>
              <a:t>mit</a:t>
            </a:r>
            <a:r>
              <a:rPr lang="en-US" sz="3200">
                <a:solidFill>
                  <a:srgbClr val="FFFFFF"/>
                </a:solidFill>
              </a:rPr>
              <a:t> </a:t>
            </a:r>
            <a:r>
              <a:rPr lang="en-US" sz="3200">
                <a:solidFill>
                  <a:srgbClr val="FFFFFF"/>
                </a:solidFill>
              </a:rPr>
              <a:t>Jacke</a:t>
            </a:r>
            <a:r>
              <a:rPr lang="en-US" sz="3200">
                <a:solidFill>
                  <a:srgbClr val="FFFFFF"/>
                </a:solidFill>
              </a:rPr>
              <a:t> )</a:t>
            </a:r>
            <a:br>
              <a:rPr lang="en-US" sz="34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Direktorin</a:t>
            </a:r>
            <a:r>
              <a:rPr lang="en-US" sz="3400">
                <a:solidFill>
                  <a:srgbClr val="FFFFFF"/>
                </a:solidFill>
              </a:rPr>
              <a:t> der </a:t>
            </a:r>
            <a:r>
              <a:rPr lang="en-US" sz="3400">
                <a:solidFill>
                  <a:srgbClr val="FFFFFF"/>
                </a:solidFill>
              </a:rPr>
              <a:t>Gehörlosenschule</a:t>
            </a:r>
            <a:r>
              <a:rPr lang="en-US" sz="3400">
                <a:solidFill>
                  <a:srgbClr val="FFFFFF"/>
                </a:solidFill>
              </a:rPr>
              <a:t> Mwanga</a:t>
            </a:r>
            <a:endParaRPr/>
          </a:p>
        </p:txBody>
      </p:sp>
      <p:pic>
        <p:nvPicPr>
          <p:cNvPr id="5" name="Inhaltsplatzhalter 4" descr="Ein Bild, das draußen, Himmel, Pflanze, Baum enthält.&#10;&#10;Automatisch generierte Beschreibu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0" r="435" b="-3"/>
          <a:stretch/>
        </p:blipFill>
        <p:spPr bwMode="auto">
          <a:xfrm rot="5400000">
            <a:off x="-2600877" y="-914726"/>
            <a:ext cx="8866414" cy="6679037"/>
          </a:xfrm>
          <a:prstGeom prst="rect">
            <a:avLst/>
          </a:prstGeom>
        </p:spPr>
      </p:pic>
      <p:sp>
        <p:nvSpPr>
          <p:cNvPr id="3" name="Rechteck 2" hidden="0"/>
          <p:cNvSpPr/>
          <p:nvPr isPhoto="0" userDrawn="0"/>
        </p:nvSpPr>
        <p:spPr bwMode="auto">
          <a:xfrm>
            <a:off x="6824865" y="3920680"/>
            <a:ext cx="48827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100">
                <a:solidFill>
                  <a:srgbClr val="FF0000"/>
                </a:solidFill>
              </a:rPr>
              <a:t>Hosiana</a:t>
            </a:r>
            <a:r>
              <a:rPr lang="de-DE" sz="3100">
                <a:solidFill>
                  <a:srgbClr val="FF0000"/>
                </a:solidFill>
              </a:rPr>
              <a:t> </a:t>
            </a:r>
            <a:r>
              <a:rPr lang="de-DE" sz="3100">
                <a:solidFill>
                  <a:srgbClr val="FF0000"/>
                </a:solidFill>
              </a:rPr>
              <a:t>Zway</a:t>
            </a:r>
            <a:r>
              <a:rPr lang="de-DE" sz="3100">
                <a:solidFill>
                  <a:srgbClr val="FF0000"/>
                </a:solidFill>
              </a:rPr>
              <a:t> </a:t>
            </a:r>
            <a:endParaRPr/>
          </a:p>
          <a:p>
            <a:pPr>
              <a:defRPr/>
            </a:pPr>
            <a:r>
              <a:rPr lang="de-DE" sz="3100"/>
              <a:t>(links mit Kleid) Schulsekretärin, selbst </a:t>
            </a:r>
            <a:r>
              <a:rPr lang="de-DE" sz="3100"/>
              <a:t>gl</a:t>
            </a:r>
            <a:endParaRPr lang="de-DE" sz="3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2443"/>
    </mc:Choice>
    <mc:Fallback>
      <p:transition advClick="1" advTm="1244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4" name="Inhaltsplatzhalter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533368" y="310243"/>
            <a:ext cx="10914113" cy="5801406"/>
          </a:xfrm>
          <a:prstGeom prst="rect">
            <a:avLst/>
          </a:prstGeom>
        </p:spPr>
      </p:pic>
      <p:sp>
        <p:nvSpPr>
          <p:cNvPr id="5" name="Textfeld 4" hidden="0"/>
          <p:cNvSpPr txBox="1"/>
          <p:nvPr isPhoto="0" userDrawn="0"/>
        </p:nvSpPr>
        <p:spPr bwMode="auto">
          <a:xfrm>
            <a:off x="6237513" y="4816929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800" b="1">
                <a:solidFill>
                  <a:schemeClr val="bg1"/>
                </a:solidFill>
              </a:rPr>
              <a:t>Wäsche waschen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6" hidden="0"/>
          <p:cNvPicPr>
            <a:picLocks noChangeAspect="1"/>
          </p:cNvPicPr>
          <p:nvPr isPhoto="0" userDrawn="0"/>
        </p:nvPicPr>
        <p:blipFill>
          <a:blip r:embed="rId2"/>
          <a:srcRect l="0" t="7532" r="0" b="17468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auto"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75000">
                <a:srgbClr val="000000">
                  <a:alpha val="15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7847"/>
    </mc:Choice>
    <mc:Fallback>
      <p:transition advClick="1" advTm="784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Content Placeholder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15208" r="0" b="980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6675"/>
    </mc:Choice>
    <mc:Fallback>
      <p:transition advClick="1" advTm="667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Picture 4" descr="Ein Bild, das Kleidung, draußen, Person, Gebäude enthält.&#10;&#10;Automatisch generierte Beschreibu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8348" r="0" b="7712"/>
          <a:stretch/>
        </p:blipFill>
        <p:spPr bwMode="auto">
          <a:xfrm>
            <a:off x="-1118937" y="-1257300"/>
            <a:ext cx="14429874" cy="8115300"/>
          </a:xfrm>
          <a:prstGeom prst="rect">
            <a:avLst/>
          </a:prstGeom>
          <a:noFill/>
        </p:spPr>
      </p:pic>
      <p:sp>
        <p:nvSpPr>
          <p:cNvPr id="2" name="Textfeld 1" hidden="0"/>
          <p:cNvSpPr txBox="1"/>
          <p:nvPr isPhoto="0" userDrawn="0"/>
        </p:nvSpPr>
        <p:spPr bwMode="auto">
          <a:xfrm>
            <a:off x="4718957" y="5798169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3200" b="1">
                <a:solidFill>
                  <a:schemeClr val="bg1"/>
                </a:solidFill>
              </a:rPr>
              <a:t>Lehrer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7523"/>
    </mc:Choice>
    <mc:Fallback>
      <p:transition advClick="1" advTm="752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nhaltsplatzhalter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2443993" y="195943"/>
            <a:ext cx="8453665" cy="6340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6867"/>
    </mc:Choice>
    <mc:Fallback>
      <p:transition advClick="1" advTm="686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Picture 5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19" r="0" b="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7567"/>
    </mc:Choice>
    <mc:Fallback>
      <p:transition advClick="1" advTm="756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 hidden="0"/>
          <p:cNvSpPr>
            <a:spLocks noAdjustHandles="1" noChangeArrowheads="1" noChangeAspect="1" noChangeShapeType="1" noEditPoints="1" noGrp="1" noMove="1" noResize="1" noRot="1" noTextEdit="1"/>
          </p:cNvSpPr>
          <p:nvPr isPhoto="0" userDrawn="0"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Picture 4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rcRect l="0" t="10082" r="0" b="1493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8572"/>
    </mc:Choice>
    <mc:Fallback>
      <p:transition advClick="1" advTm="85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4" name="Inhaltsplatzhalter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20278" y="679316"/>
            <a:ext cx="12828280" cy="5775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7206"/>
    </mc:Choice>
    <mc:Fallback>
      <p:transition advClick="1" advTm="7206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ONLYOFFICE/7.0.1.37</Application>
  <DocSecurity>0</DocSecurity>
  <PresentationFormat>Breitbild</PresentationFormat>
  <Paragraphs>0</Paragraphs>
  <Slides>20</Slides>
  <Notes>20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Groß, Josef</dc:creator>
  <cp:keywords/>
  <dc:description/>
  <dc:identifier/>
  <dc:language/>
  <cp:lastModifiedBy>Anonymous</cp:lastModifiedBy>
  <cp:revision>14</cp:revision>
  <dcterms:created xsi:type="dcterms:W3CDTF">2024-03-09T08:07:46Z</dcterms:created>
  <dcterms:modified xsi:type="dcterms:W3CDTF">2024-04-15T14:32:58Z</dcterms:modified>
  <cp:category/>
  <cp:contentStatus/>
  <cp:version/>
</cp:coreProperties>
</file>